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30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554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062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089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36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01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071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66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62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35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63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466D-942D-4DE9-B4E4-BB611E83A0A3}" type="datetimeFigureOut">
              <a:rPr lang="et-EE" smtClean="0"/>
              <a:t>03.02.2025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80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" y="78105"/>
            <a:ext cx="9757410" cy="670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003352"/>
            <a:ext cx="214311" cy="18752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534829" y="3190875"/>
            <a:ext cx="142196" cy="357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45060" y="3117056"/>
            <a:ext cx="32657" cy="1095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95912" y="4823222"/>
            <a:ext cx="142875" cy="178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8700" y="2248098"/>
            <a:ext cx="107155" cy="1395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22575" y="2641600"/>
            <a:ext cx="162321" cy="161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121525" y="3383756"/>
            <a:ext cx="135617" cy="1150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2924770"/>
            <a:ext cx="214311" cy="187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3190875"/>
            <a:ext cx="214311" cy="187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4747319"/>
            <a:ext cx="214311" cy="187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060575"/>
            <a:ext cx="214311" cy="1875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35" y="2454077"/>
            <a:ext cx="214311" cy="1875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36" y="3441303"/>
            <a:ext cx="214311" cy="187523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8373292" y="3628826"/>
            <a:ext cx="230541" cy="3936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33" y="3805756"/>
            <a:ext cx="214311" cy="187523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7447059" y="3781105"/>
            <a:ext cx="242374" cy="989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49" y="3899517"/>
            <a:ext cx="214311" cy="187523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9062798" y="4087041"/>
            <a:ext cx="235206" cy="683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33" y="4415559"/>
            <a:ext cx="214311" cy="18752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8818144" y="4236602"/>
            <a:ext cx="99904" cy="2473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96" y="3502381"/>
            <a:ext cx="214311" cy="187523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8847201" y="3689904"/>
            <a:ext cx="108441" cy="4617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814753" y="3689904"/>
            <a:ext cx="132372" cy="3971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806236" y="3689904"/>
            <a:ext cx="136798" cy="33988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73291" y="3628826"/>
            <a:ext cx="366412" cy="3799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7" idx="2"/>
          </p:cNvCxnSpPr>
          <p:nvPr/>
        </p:nvCxnSpPr>
        <p:spPr>
          <a:xfrm>
            <a:off x="8373292" y="3628826"/>
            <a:ext cx="206254" cy="842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69" y="3335238"/>
            <a:ext cx="214311" cy="187523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>
            <a:off x="7768282" y="3522761"/>
            <a:ext cx="131443" cy="190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3" y="3097113"/>
            <a:ext cx="214311" cy="187523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H="1">
            <a:off x="1988875" y="3145677"/>
            <a:ext cx="433049" cy="63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9" y="2633961"/>
            <a:ext cx="214311" cy="187523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 flipH="1" flipV="1">
            <a:off x="2256377" y="2820398"/>
            <a:ext cx="229096" cy="1981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27" y="2224087"/>
            <a:ext cx="214311" cy="187523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 flipV="1">
            <a:off x="3209449" y="2368649"/>
            <a:ext cx="225729" cy="429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44" y="2547838"/>
            <a:ext cx="214311" cy="187523"/>
          </a:xfrm>
          <a:prstGeom prst="rect">
            <a:avLst/>
          </a:prstGeom>
        </p:spPr>
      </p:pic>
      <p:cxnSp>
        <p:nvCxnSpPr>
          <p:cNvPr id="85" name="Straight Connector 84"/>
          <p:cNvCxnSpPr>
            <a:stCxn id="84" idx="1"/>
          </p:cNvCxnSpPr>
          <p:nvPr/>
        </p:nvCxnSpPr>
        <p:spPr>
          <a:xfrm flipH="1" flipV="1">
            <a:off x="3783011" y="2481943"/>
            <a:ext cx="177033" cy="1596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00899" y="216816"/>
            <a:ext cx="3195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Kuperjanovi retke liikumisskeem </a:t>
            </a:r>
            <a:r>
              <a:rPr lang="et-EE" dirty="0" smtClean="0"/>
              <a:t>22.03.2025 </a:t>
            </a:r>
            <a:r>
              <a:rPr lang="et-EE" dirty="0" smtClean="0"/>
              <a:t>kell 09.00 – </a:t>
            </a:r>
            <a:r>
              <a:rPr lang="et-EE" dirty="0" smtClean="0"/>
              <a:t>17.00</a:t>
            </a:r>
            <a:endParaRPr lang="et-EE" dirty="0"/>
          </a:p>
        </p:txBody>
      </p:sp>
      <p:sp>
        <p:nvSpPr>
          <p:cNvPr id="90" name="TextBox 89"/>
          <p:cNvSpPr txBox="1"/>
          <p:nvPr/>
        </p:nvSpPr>
        <p:spPr>
          <a:xfrm>
            <a:off x="3019827" y="3186485"/>
            <a:ext cx="685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Algus</a:t>
            </a:r>
            <a:endParaRPr lang="et-EE" dirty="0"/>
          </a:p>
        </p:txBody>
      </p:sp>
      <p:sp>
        <p:nvSpPr>
          <p:cNvPr id="92" name="TextBox 91"/>
          <p:cNvSpPr txBox="1"/>
          <p:nvPr/>
        </p:nvSpPr>
        <p:spPr>
          <a:xfrm>
            <a:off x="9624238" y="4114587"/>
            <a:ext cx="685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smtClean="0"/>
              <a:t>Lõpp</a:t>
            </a:r>
            <a:endParaRPr lang="et-EE" dirty="0"/>
          </a:p>
        </p:txBody>
      </p:sp>
      <p:cxnSp>
        <p:nvCxnSpPr>
          <p:cNvPr id="93" name="Straight Connector 92"/>
          <p:cNvCxnSpPr>
            <a:endCxn id="92" idx="1"/>
          </p:cNvCxnSpPr>
          <p:nvPr/>
        </p:nvCxnSpPr>
        <p:spPr>
          <a:xfrm>
            <a:off x="9015211" y="4198513"/>
            <a:ext cx="609027" cy="100740"/>
          </a:xfrm>
          <a:prstGeom prst="line">
            <a:avLst/>
          </a:prstGeom>
          <a:ln w="31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479411" y="3097113"/>
            <a:ext cx="556969" cy="222836"/>
          </a:xfrm>
          <a:prstGeom prst="line">
            <a:avLst/>
          </a:prstGeom>
          <a:ln w="31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071247" y="3441303"/>
            <a:ext cx="552998" cy="486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547466" y="2547838"/>
            <a:ext cx="1468887" cy="1481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456130" y="3371151"/>
            <a:ext cx="306657" cy="750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770358" y="3451920"/>
            <a:ext cx="544200" cy="63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856909" y="3389782"/>
            <a:ext cx="1743532" cy="470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550200" y="2476972"/>
            <a:ext cx="957150" cy="56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Taivo Teder</dc:creator>
  <cp:lastModifiedBy>Taivo Teder</cp:lastModifiedBy>
  <cp:revision>10</cp:revision>
  <dcterms:created xsi:type="dcterms:W3CDTF">2024-03-07T12:23:31Z</dcterms:created>
  <dcterms:modified xsi:type="dcterms:W3CDTF">2025-02-03T09:14:55Z</dcterms:modified>
</cp:coreProperties>
</file>